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7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92.xml"/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image" Target="../media/image3.png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2.jpeg"/><Relationship Id="rId31" Type="http://schemas.openxmlformats.org/officeDocument/2006/relationships/slideLayout" Target="../slideLayouts/slideLayout2.xml"/><Relationship Id="rId30" Type="http://schemas.openxmlformats.org/officeDocument/2006/relationships/tags" Target="../tags/tag86.xml"/><Relationship Id="rId3" Type="http://schemas.openxmlformats.org/officeDocument/2006/relationships/tags" Target="../tags/tag64.xml"/><Relationship Id="rId29" Type="http://schemas.openxmlformats.org/officeDocument/2006/relationships/image" Target="../media/image6.png"/><Relationship Id="rId28" Type="http://schemas.openxmlformats.org/officeDocument/2006/relationships/tags" Target="../tags/tag85.xml"/><Relationship Id="rId27" Type="http://schemas.openxmlformats.org/officeDocument/2006/relationships/image" Target="../media/image5.png"/><Relationship Id="rId26" Type="http://schemas.openxmlformats.org/officeDocument/2006/relationships/tags" Target="../tags/tag84.xml"/><Relationship Id="rId25" Type="http://schemas.openxmlformats.org/officeDocument/2006/relationships/tags" Target="../tags/tag83.xml"/><Relationship Id="rId24" Type="http://schemas.openxmlformats.org/officeDocument/2006/relationships/tags" Target="../tags/tag82.xml"/><Relationship Id="rId23" Type="http://schemas.openxmlformats.org/officeDocument/2006/relationships/tags" Target="../tags/tag81.xml"/><Relationship Id="rId22" Type="http://schemas.openxmlformats.org/officeDocument/2006/relationships/tags" Target="../tags/tag80.xml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image" Target="../media/image1.png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image" Target="../media/image4.png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tags" Target="../tags/tag88.xml"/><Relationship Id="rId3" Type="http://schemas.openxmlformats.org/officeDocument/2006/relationships/image" Target="../media/image7.emf"/><Relationship Id="rId2" Type="http://schemas.openxmlformats.org/officeDocument/2006/relationships/oleObject" Target="../embeddings/oleObject1.bin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62597" y="380645"/>
            <a:ext cx="10084247" cy="5413663"/>
            <a:chOff x="2269" y="455"/>
            <a:chExt cx="30016" cy="16114"/>
          </a:xfrm>
        </p:grpSpPr>
        <p:grpSp>
          <p:nvGrpSpPr>
            <p:cNvPr id="23557" name="组合 1"/>
            <p:cNvGrpSpPr/>
            <p:nvPr/>
          </p:nvGrpSpPr>
          <p:grpSpPr>
            <a:xfrm>
              <a:off x="2269" y="2382"/>
              <a:ext cx="30016" cy="14187"/>
              <a:chOff x="1800225" y="2952664"/>
              <a:chExt cx="19059843" cy="9009491"/>
            </a:xfrm>
          </p:grpSpPr>
          <p:grpSp>
            <p:nvGrpSpPr>
              <p:cNvPr id="23558" name="Grupo 20"/>
              <p:cNvGrpSpPr>
                <a:grpSpLocks noChangeAspect="1"/>
              </p:cNvGrpSpPr>
              <p:nvPr/>
            </p:nvGrpSpPr>
            <p:grpSpPr>
              <a:xfrm>
                <a:off x="1800225" y="3889375"/>
                <a:ext cx="18888075" cy="7902575"/>
                <a:chOff x="-69999" y="897435"/>
                <a:chExt cx="8815401" cy="3763682"/>
              </a:xfrm>
            </p:grpSpPr>
            <p:pic>
              <p:nvPicPr>
                <p:cNvPr id="23565" name="Picture 2" descr="C:\Users\Administrator\Desktop\新版单页画册\网站解决方案\系统图\03.png"/>
                <p:cNvPicPr>
                  <a:picLocks noChangeAspect="1"/>
                </p:cNvPicPr>
                <p:nvPr>
                  <p:custDataLst>
                    <p:tags r:id="rId1"/>
                  </p:custDataLst>
                </p:nvPr>
              </p:nvPicPr>
              <p:blipFill>
                <a:blip r:embed="rId2"/>
                <a:srcRect l="18971"/>
                <a:stretch>
                  <a:fillRect/>
                </a:stretch>
              </p:blipFill>
              <p:spPr>
                <a:xfrm>
                  <a:off x="1149100" y="897435"/>
                  <a:ext cx="5045598" cy="36391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3566" name="图片 9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4"/>
                <a:srcRect l="31700" t="58253" r="9753" b="14845"/>
                <a:stretch>
                  <a:fillRect/>
                </a:stretch>
              </p:blipFill>
              <p:spPr>
                <a:xfrm>
                  <a:off x="5596681" y="1219084"/>
                  <a:ext cx="3148721" cy="10445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cxnSp>
              <p:nvCxnSpPr>
                <p:cNvPr id="17" name="直接连接符 10"/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4715568" y="1218791"/>
                  <a:ext cx="880947" cy="0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2"/>
                <p:cNvCxnSpPr>
                  <a:endCxn id="23566" idx="1"/>
                </p:cNvCxnSpPr>
                <p:nvPr>
                  <p:custDataLst>
                    <p:tags r:id="rId6"/>
                  </p:custDataLst>
                </p:nvPr>
              </p:nvCxnSpPr>
              <p:spPr>
                <a:xfrm>
                  <a:off x="5596515" y="1218791"/>
                  <a:ext cx="0" cy="522486"/>
                </a:xfrm>
                <a:prstGeom prst="line">
                  <a:avLst/>
                </a:prstGeom>
                <a:ln>
                  <a:solidFill>
                    <a:srgbClr val="00B0F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23569" name="图片 14"/>
                <p:cNvPicPr>
                  <a:picLocks noChangeAspect="1"/>
                </p:cNvPicPr>
                <p:nvPr>
                  <p:custDataLst>
                    <p:tags r:id="rId7"/>
                  </p:custDataLst>
                </p:nvPr>
              </p:nvPicPr>
              <p:blipFill>
                <a:blip r:embed="rId8"/>
                <a:srcRect l="48228" t="78725" r="26830"/>
                <a:stretch>
                  <a:fillRect/>
                </a:stretch>
              </p:blipFill>
              <p:spPr>
                <a:xfrm>
                  <a:off x="6768027" y="2402596"/>
                  <a:ext cx="1152128" cy="794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cxnSp>
              <p:nvCxnSpPr>
                <p:cNvPr id="20" name="直接连接符 15"/>
                <p:cNvCxnSpPr/>
                <p:nvPr>
                  <p:custDataLst>
                    <p:tags r:id="rId9"/>
                  </p:custDataLst>
                </p:nvPr>
              </p:nvCxnSpPr>
              <p:spPr>
                <a:xfrm>
                  <a:off x="755380" y="1492510"/>
                  <a:ext cx="432694" cy="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3"/>
                </a:lnRef>
                <a:fillRef idx="0">
                  <a:schemeClr val="accent3"/>
                </a:fillRef>
                <a:effectRef idx="1">
                  <a:schemeClr val="accent3"/>
                </a:effectRef>
                <a:fontRef idx="minor">
                  <a:schemeClr val="tx1"/>
                </a:fontRef>
              </p:style>
            </p:cxnSp>
            <p:pic>
              <p:nvPicPr>
                <p:cNvPr id="23571" name="Picture 2" descr="C:\Users\Administrator\Desktop\新版单页画册\网站解决方案\系统图\03.png"/>
                <p:cNvPicPr>
                  <a:picLocks noChangeAspect="1"/>
                </p:cNvPicPr>
                <p:nvPr>
                  <p:custDataLst>
                    <p:tags r:id="rId10"/>
                  </p:custDataLst>
                </p:nvPr>
              </p:nvPicPr>
              <p:blipFill>
                <a:blip r:embed="rId2"/>
                <a:srcRect r="88765"/>
                <a:stretch>
                  <a:fillRect/>
                </a:stretch>
              </p:blipFill>
              <p:spPr>
                <a:xfrm>
                  <a:off x="-69999" y="1021927"/>
                  <a:ext cx="825573" cy="363919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cxnSp>
              <p:nvCxnSpPr>
                <p:cNvPr id="22" name="直接连接符 17"/>
                <p:cNvCxnSpPr/>
                <p:nvPr>
                  <p:custDataLst>
                    <p:tags r:id="rId11"/>
                  </p:custDataLst>
                </p:nvPr>
              </p:nvCxnSpPr>
              <p:spPr>
                <a:xfrm>
                  <a:off x="755380" y="3948424"/>
                  <a:ext cx="432694" cy="0"/>
                </a:xfrm>
                <a:prstGeom prst="line">
                  <a:avLst/>
                </a:prstGeom>
                <a:ln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3"/>
                </a:lnRef>
                <a:fillRef idx="0">
                  <a:schemeClr val="accent3"/>
                </a:fillRef>
                <a:effectRef idx="1">
                  <a:schemeClr val="accent3"/>
                </a:effectRef>
                <a:fontRef idx="minor">
                  <a:schemeClr val="tx1"/>
                </a:fontRef>
              </p:style>
            </p:cxnSp>
            <p:pic>
              <p:nvPicPr>
                <p:cNvPr id="23573" name="图片 18"/>
                <p:cNvPicPr>
                  <a:picLocks noChangeAspect="1"/>
                </p:cNvPicPr>
                <p:nvPr>
                  <p:custDataLst>
                    <p:tags r:id="rId12"/>
                  </p:custDataLst>
                </p:nvPr>
              </p:nvPicPr>
              <p:blipFill>
                <a:blip r:embed="rId8"/>
                <a:srcRect l="82526" b="77222"/>
                <a:stretch>
                  <a:fillRect/>
                </a:stretch>
              </p:blipFill>
              <p:spPr>
                <a:xfrm>
                  <a:off x="7020272" y="3228057"/>
                  <a:ext cx="1167263" cy="122950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4" name="矩形 19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7568830" y="3537845"/>
                  <a:ext cx="577913" cy="345856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>
                  <a:spAutoFit/>
                </a:bodyPr>
                <a:p>
                  <a:pPr marL="0" marR="0" lvl="0" indent="0" algn="l" defTabSz="2303780" rtl="0" eaLnBrk="0" fontAlgn="base" latinLnBrk="0" hangingPunct="0">
                    <a:lnSpc>
                      <a:spcPct val="150000"/>
                    </a:lnSpc>
                    <a:spcBef>
                      <a:spcPts val="0"/>
                    </a:spcBef>
                    <a:spcAft>
                      <a:spcPct val="0"/>
                    </a:spcAft>
                    <a:buClr>
                      <a:srgbClr val="488412"/>
                    </a:buClr>
                    <a:buSzTx/>
                    <a:buFontTx/>
                    <a:buNone/>
                    <a:defRPr/>
                  </a:pPr>
                  <a:r>
                    <a:rPr kumimoji="1" lang="en-US" altLang="zh-CN" sz="127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AC</a:t>
                  </a:r>
                  <a:endParaRPr kumimoji="1" lang="en-US" altLang="zh-CN" sz="127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23559" name="图片 1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5"/>
              <a:stretch>
                <a:fillRect/>
              </a:stretch>
            </p:blipFill>
            <p:spPr>
              <a:xfrm>
                <a:off x="3816350" y="4187825"/>
                <a:ext cx="2924175" cy="20764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0" name="图片 20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5"/>
              <a:stretch>
                <a:fillRect/>
              </a:stretch>
            </p:blipFill>
            <p:spPr>
              <a:xfrm>
                <a:off x="3887788" y="9072563"/>
                <a:ext cx="2924175" cy="20780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4" name="矩形 3"/>
              <p:cNvSpPr/>
              <p:nvPr>
                <p:custDataLst>
                  <p:tags r:id="rId17"/>
                </p:custDataLst>
              </p:nvPr>
            </p:nvSpPr>
            <p:spPr>
              <a:xfrm>
                <a:off x="4032250" y="6193045"/>
                <a:ext cx="2447925" cy="565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230378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矩形 26"/>
              <p:cNvSpPr/>
              <p:nvPr>
                <p:custDataLst>
                  <p:tags r:id="rId18"/>
                </p:custDataLst>
              </p:nvPr>
            </p:nvSpPr>
            <p:spPr>
              <a:xfrm>
                <a:off x="4143375" y="11162367"/>
                <a:ext cx="2447925" cy="565201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marR="0" lvl="0" indent="0" algn="ctr" defTabSz="230378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8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3960813" y="6408965"/>
                <a:ext cx="2924175" cy="4489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MAX 100-125KTL3-X LV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文本框 28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4032250" y="11513236"/>
                <a:ext cx="6408738" cy="4489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MAX 100-125KTL3-X LV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21"/>
                </p:custDataLst>
              </p:nvPr>
            </p:nvSpPr>
            <p:spPr>
              <a:xfrm>
                <a:off x="14451330" y="3241616"/>
                <a:ext cx="6408738" cy="448919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SCADA Systems  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" name="文本框 7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12652375" y="4105294"/>
                <a:ext cx="1012825" cy="40262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RJ45  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文本框 8"/>
              <p:cNvSpPr txBox="1"/>
              <p:nvPr>
                <p:custDataLst>
                  <p:tags r:id="rId23"/>
                </p:custDataLst>
              </p:nvPr>
            </p:nvSpPr>
            <p:spPr>
              <a:xfrm>
                <a:off x="15463520" y="4013209"/>
                <a:ext cx="2816225" cy="433109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RJ45 (Modbus TCP)  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10492105" y="2952664"/>
                <a:ext cx="2022475" cy="499155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Weather Station 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25"/>
                </p:custDataLst>
              </p:nvPr>
            </p:nvSpPr>
            <p:spPr>
              <a:xfrm>
                <a:off x="11430000" y="3528662"/>
                <a:ext cx="1012825" cy="40262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p>
                <a:pPr marR="0" defTabSz="2303780">
                  <a:buClrTx/>
                  <a:buSzTx/>
                  <a:buFontTx/>
                  <a:buNone/>
                  <a:defRPr/>
                </a:pPr>
                <a:r>
                  <a:rPr kumimoji="0" lang="en-US" altLang="zh-CN" sz="950" kern="1200" cap="none" spc="0" normalizeH="0" baseline="0" noProof="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RS485  </a:t>
                </a:r>
                <a:endParaRPr kumimoji="0" lang="zh-CN" altLang="en-US" sz="950" kern="1200" cap="none" spc="0" normalizeH="0" baseline="0" noProof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27"/>
            <a:stretch>
              <a:fillRect/>
            </a:stretch>
          </p:blipFill>
          <p:spPr>
            <a:xfrm>
              <a:off x="22424" y="795"/>
              <a:ext cx="2874" cy="2147"/>
            </a:xfrm>
            <a:prstGeom prst="rect">
              <a:avLst/>
            </a:prstGeom>
          </p:spPr>
        </p:pic>
        <p:cxnSp>
          <p:nvCxnSpPr>
            <p:cNvPr id="6" name="直接连接符 5"/>
            <p:cNvCxnSpPr/>
            <p:nvPr/>
          </p:nvCxnSpPr>
          <p:spPr>
            <a:xfrm flipH="1" flipV="1">
              <a:off x="23671" y="3403"/>
              <a:ext cx="17" cy="1805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17321" y="2950"/>
              <a:ext cx="17" cy="1351"/>
            </a:xfrm>
            <a:prstGeom prst="line">
              <a:avLst/>
            </a:prstGeom>
            <a:ln w="12700" cmpd="sng"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pic>
          <p:nvPicPr>
            <p:cNvPr id="11" name="图片 10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29"/>
            <a:srcRect r="9100" b="24699"/>
            <a:stretch>
              <a:fillRect/>
            </a:stretch>
          </p:blipFill>
          <p:spPr>
            <a:xfrm>
              <a:off x="16340" y="455"/>
              <a:ext cx="1888" cy="1814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878168" y="5934721"/>
            <a:ext cx="11055178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95">
                <a:latin typeface="Arial" panose="020B0604020202020204" pitchFamily="34" charset="0"/>
                <a:cs typeface="Arial" panose="020B0604020202020204" pitchFamily="34" charset="0"/>
              </a:rPr>
              <a:t>1. Weather station need connect to ShineMaster RS485-2, together with meter  communication</a:t>
            </a:r>
            <a:endParaRPr lang="en-US" altLang="zh-CN" sz="1695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695">
                <a:latin typeface="Arial" panose="020B0604020202020204" pitchFamily="34" charset="0"/>
                <a:cs typeface="Arial" panose="020B0604020202020204" pitchFamily="34" charset="0"/>
              </a:rPr>
              <a:t>2. RS 4852 is for inverter connection</a:t>
            </a:r>
            <a:endParaRPr lang="en-US" altLang="zh-CN" sz="1695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4788" y="571472"/>
            <a:ext cx="11055178" cy="416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15" b="1">
                <a:latin typeface="Arial" panose="020B0604020202020204" pitchFamily="34" charset="0"/>
                <a:cs typeface="Arial" panose="020B0604020202020204" pitchFamily="34" charset="0"/>
              </a:rPr>
              <a:t>System Diagram</a:t>
            </a:r>
            <a:endParaRPr lang="en-US" altLang="zh-CN" sz="2115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30"/>
            </p:custDataLst>
          </p:nvPr>
        </p:nvSpPr>
        <p:spPr>
          <a:xfrm>
            <a:off x="914956" y="1066681"/>
            <a:ext cx="571136" cy="94910"/>
          </a:xfrm>
          <a:prstGeom prst="rect">
            <a:avLst/>
          </a:prstGeom>
          <a:solidFill>
            <a:srgbClr val="6EB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23044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8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" name="组合 24"/>
          <p:cNvGrpSpPr/>
          <p:nvPr/>
        </p:nvGrpSpPr>
        <p:grpSpPr>
          <a:xfrm>
            <a:off x="485428" y="2095397"/>
            <a:ext cx="4250932" cy="1903899"/>
            <a:chOff x="4894" y="3629"/>
            <a:chExt cx="13952" cy="7396"/>
          </a:xfrm>
        </p:grpSpPr>
        <p:graphicFrame>
          <p:nvGraphicFramePr>
            <p:cNvPr id="2" name="对象 -2147482621"/>
            <p:cNvGraphicFramePr>
              <a:graphicFrameLocks noChangeAspect="1"/>
            </p:cNvGraphicFramePr>
            <p:nvPr>
              <p:custDataLst>
                <p:tags r:id="rId1"/>
              </p:custDataLst>
            </p:nvPr>
          </p:nvGraphicFramePr>
          <p:xfrm>
            <a:off x="4894" y="3629"/>
            <a:ext cx="13952" cy="7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2" imgW="3352800" imgH="1781175" progId="Visio.Drawing.15">
                    <p:embed/>
                  </p:oleObj>
                </mc:Choice>
                <mc:Fallback>
                  <p:oleObj name="" r:id="rId2" imgW="3352800" imgH="1781175" progId="Visio.Drawing.15">
                    <p:embed/>
                    <p:pic>
                      <p:nvPicPr>
                        <p:cNvPr id="0" name="图片 14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894" y="3629"/>
                          <a:ext cx="13952" cy="73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矩形 18"/>
            <p:cNvSpPr/>
            <p:nvPr/>
          </p:nvSpPr>
          <p:spPr>
            <a:xfrm>
              <a:off x="8498" y="7401"/>
              <a:ext cx="579" cy="549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5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5507" y="4457885"/>
            <a:ext cx="7286688" cy="1666373"/>
            <a:chOff x="5216" y="12361"/>
            <a:chExt cx="23328" cy="6382"/>
          </a:xfrm>
        </p:grpSpPr>
        <p:graphicFrame>
          <p:nvGraphicFramePr>
            <p:cNvPr id="3" name="对象 -2147482619"/>
            <p:cNvGraphicFramePr>
              <a:graphicFrameLocks noChangeAspect="1"/>
            </p:cNvGraphicFramePr>
            <p:nvPr>
              <p:custDataLst>
                <p:tags r:id="rId4"/>
              </p:custDataLst>
            </p:nvPr>
          </p:nvGraphicFramePr>
          <p:xfrm>
            <a:off x="5216" y="12361"/>
            <a:ext cx="23328" cy="63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5" imgW="6143625" imgH="1685925" progId="Visio.Drawing.15">
                    <p:embed/>
                  </p:oleObj>
                </mc:Choice>
                <mc:Fallback>
                  <p:oleObj name="" r:id="rId5" imgW="6143625" imgH="1685925" progId="Visio.Drawing.15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16" y="12361"/>
                          <a:ext cx="23328" cy="63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矩形 20"/>
            <p:cNvSpPr/>
            <p:nvPr/>
          </p:nvSpPr>
          <p:spPr>
            <a:xfrm>
              <a:off x="18914" y="15316"/>
              <a:ext cx="579" cy="549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50"/>
            </a:p>
          </p:txBody>
        </p:sp>
        <p:sp>
          <p:nvSpPr>
            <p:cNvPr id="23" name="矩形 22"/>
            <p:cNvSpPr/>
            <p:nvPr/>
          </p:nvSpPr>
          <p:spPr>
            <a:xfrm>
              <a:off x="5801" y="15188"/>
              <a:ext cx="3036" cy="792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060">
                  <a:latin typeface="Arial" panose="020B0604020202020204" pitchFamily="34" charset="0"/>
                  <a:cs typeface="Arial" panose="020B0604020202020204" pitchFamily="34" charset="0"/>
                </a:rPr>
                <a:t>Inverter</a:t>
              </a:r>
              <a:endParaRPr lang="en-US" altLang="zh-CN" sz="106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4788" y="1371734"/>
            <a:ext cx="8923497" cy="54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1. Third Party platform communicate through Modbus TCP to communictae with ShineMaster as below according Growatt inverter Modbus RTU protocol, Shinmaster work as slave, third party work as master.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7"/>
            </p:custDataLst>
          </p:nvPr>
        </p:nvSpPr>
        <p:spPr>
          <a:xfrm>
            <a:off x="914956" y="1066681"/>
            <a:ext cx="571136" cy="94910"/>
          </a:xfrm>
          <a:prstGeom prst="rect">
            <a:avLst/>
          </a:prstGeom>
          <a:solidFill>
            <a:srgbClr val="6EB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23044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38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914788" y="571472"/>
            <a:ext cx="11055178" cy="416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15" b="1">
                <a:latin typeface="Arial" panose="020B0604020202020204" pitchFamily="34" charset="0"/>
                <a:cs typeface="Arial" panose="020B0604020202020204" pitchFamily="34" charset="0"/>
              </a:rPr>
              <a:t>Communication and control</a:t>
            </a:r>
            <a:endParaRPr lang="en-US" altLang="zh-CN" sz="2115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513660" y="2301274"/>
            <a:ext cx="5431840" cy="14006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r>
              <a:rPr lang="en-US" altLang="zh-CN" sz="148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Data read </a:t>
            </a:r>
            <a:endParaRPr lang="en-US" altLang="zh-CN" sz="148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Third party read inverter  register (</a:t>
            </a:r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03, 04 command</a:t>
            </a:r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)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ShineMaster send the inverter data when get the command 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Command interval time need more than 5s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9"/>
            </p:custDataLst>
          </p:nvPr>
        </p:nvSpPr>
        <p:spPr>
          <a:xfrm>
            <a:off x="7782123" y="4167081"/>
            <a:ext cx="3801078" cy="14006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r>
              <a:rPr lang="en-US" altLang="zh-CN" sz="148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Data write</a:t>
            </a:r>
            <a:endParaRPr lang="en-US" altLang="zh-CN" sz="148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Third party write inverter  register (</a:t>
            </a:r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  <a:sym typeface="+mn-ea"/>
              </a:rPr>
              <a:t>06 command</a:t>
            </a:r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)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ShineMaster send the setting to inverter real time, and feedback the result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command Interval time more than 5s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  <a:p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6338" y="6208529"/>
            <a:ext cx="8923497" cy="546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14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等线" panose="02010600030101010101" charset="-122"/>
                <a:cs typeface="Arial" panose="020B0604020202020204" pitchFamily="34" charset="0"/>
              </a:rPr>
              <a:t>Please refer to Growatt Modbus RTU protocol P7-10 to understand how to get and write inverter data, and register map.</a:t>
            </a:r>
            <a:endParaRPr lang="en-US" altLang="zh-CN" sz="148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等线" panose="0201060003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COMMONDATA" val="eyJoZGlkIjoiY2Y3OWE2OGFlYjU5NjFjYjJjODIzMGVlMWIxY2NlZWQifQ==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宽屏</PresentationFormat>
  <Paragraphs>40</Paragraphs>
  <Slides>2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等线</vt:lpstr>
      <vt:lpstr>Office 主题​​</vt:lpstr>
      <vt:lpstr>Visio.Drawing.15</vt:lpstr>
      <vt:lpstr>Visio.Drawing.15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ZZ</dc:creator>
  <cp:lastModifiedBy>Vivian</cp:lastModifiedBy>
  <cp:revision>162</cp:revision>
  <dcterms:created xsi:type="dcterms:W3CDTF">2019-06-19T02:08:00Z</dcterms:created>
  <dcterms:modified xsi:type="dcterms:W3CDTF">2023-05-12T09:49:24Z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1ACB0D31C9BF4C33B8C93C050991CBA5_13</vt:lpwstr>
  </property>
</Properties>
</file>